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3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9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3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0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0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5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1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2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3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72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5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7140-88BF-4501-8E19-4263A1C21E7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016A-1975-4F1A-9A4D-6D9539758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0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3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1033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52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3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1033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85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3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1033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70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3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1033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24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3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1033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95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4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1033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897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2017-04-11T07:46:03Z</dcterms:created>
  <dcterms:modified xsi:type="dcterms:W3CDTF">2017-04-11T07:46:08Z</dcterms:modified>
</cp:coreProperties>
</file>